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7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2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3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9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4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6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2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4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E2A5-C341-4382-853A-86FBC723B233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A4FD9-E20A-4D03-8D35-D6C76F1D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Ветераны Великой Отечественной войны нашего поселения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71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Суровцев Николай Петрович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85321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Горбунов Василий Александрович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4871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Суровцева Зоя Андреевна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89" y="1600200"/>
            <a:ext cx="3392222" cy="4525963"/>
          </a:xfrm>
        </p:spPr>
      </p:pic>
    </p:spTree>
    <p:extLst>
      <p:ext uri="{BB962C8B-B14F-4D97-AF65-F5344CB8AC3E}">
        <p14:creationId xmlns:p14="http://schemas.microsoft.com/office/powerpoint/2010/main" val="97634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Труженики тыла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824" y="5229200"/>
            <a:ext cx="2602632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Собакина Лидия Васильевна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160000" cy="3240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5093568"/>
            <a:ext cx="2602632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Дмитриев Александр </a:t>
            </a:r>
            <a:r>
              <a:rPr lang="ru-RU" sz="2400" dirty="0" err="1" smtClean="0"/>
              <a:t>Поликарпович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36264"/>
            <a:ext cx="2160000" cy="3240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75856" y="5234383"/>
            <a:ext cx="2602632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Собакин Павел Иванович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16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Труженики тыла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824" y="5229200"/>
            <a:ext cx="2602632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/>
              <a:t>Чеснокова</a:t>
            </a:r>
            <a:r>
              <a:rPr lang="ru-RU" sz="2400" dirty="0" smtClean="0"/>
              <a:t> Лилия Александровна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160000" cy="323999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5093568"/>
            <a:ext cx="2602632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Лазарева Валентина Марковна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16264"/>
            <a:ext cx="2160000" cy="2879999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75856" y="5234383"/>
            <a:ext cx="2602632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/>
              <a:t>Алексеева Анна Александровна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02646"/>
            <a:ext cx="2160000" cy="249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036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Труженики тыла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5093568"/>
            <a:ext cx="3243371" cy="13247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err="1" smtClean="0"/>
              <a:t>Столбцова</a:t>
            </a:r>
            <a:endParaRPr lang="ru-RU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Валентина Николаевна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45213"/>
            <a:ext cx="2160000" cy="3207173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5093568"/>
            <a:ext cx="2602632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Абакумова Фаина Петровна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12386"/>
            <a:ext cx="43234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6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3824" y="5229200"/>
            <a:ext cx="2602632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Незговорова Надежда Александровна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160000" cy="3240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5234383"/>
            <a:ext cx="2602632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/>
              <a:t>Труфанова </a:t>
            </a:r>
            <a:r>
              <a:rPr lang="ru-RU" sz="2400" dirty="0" err="1" smtClean="0"/>
              <a:t>Руффа</a:t>
            </a:r>
            <a:r>
              <a:rPr lang="ru-RU" sz="2400" dirty="0" smtClean="0"/>
              <a:t> Никитична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36264"/>
            <a:ext cx="2159999" cy="3240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75856" y="5234383"/>
            <a:ext cx="2602632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 smtClean="0"/>
              <a:t>Вараксина</a:t>
            </a:r>
            <a:r>
              <a:rPr lang="ru-RU" sz="2400" dirty="0" smtClean="0"/>
              <a:t> Алина Николаевна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1599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5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Воспоминания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Алексеевой Анны Александровны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22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Ветераны Великой Отечественной войны нашего поселения</vt:lpstr>
      <vt:lpstr>Суровцев Николай Петрович</vt:lpstr>
      <vt:lpstr>Горбунов Василий Александрович</vt:lpstr>
      <vt:lpstr>Суровцева Зоя Андреевна</vt:lpstr>
      <vt:lpstr>Труженики тыла</vt:lpstr>
      <vt:lpstr>Труженики тыла</vt:lpstr>
      <vt:lpstr>Труженики тыла</vt:lpstr>
      <vt:lpstr>Дети войны</vt:lpstr>
      <vt:lpstr>Воспоминания Алексеевой Анны Александровны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Ветераны Великой Отечественной войны нашего поселения</dc:title>
  <dc:creator>Уханов Александр</dc:creator>
  <cp:lastModifiedBy>Уханов Александр</cp:lastModifiedBy>
  <cp:revision>4</cp:revision>
  <dcterms:created xsi:type="dcterms:W3CDTF">2013-05-14T17:15:30Z</dcterms:created>
  <dcterms:modified xsi:type="dcterms:W3CDTF">2013-05-14T17:57:16Z</dcterms:modified>
</cp:coreProperties>
</file>